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3B7D0C-2633-44DD-B343-D9B3C5890630}" v="6" dt="2024-03-05T08:07:28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14E475-82C3-D4B3-9F9D-37BF527C1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52AAE6-F15C-C6F7-7A78-C76725150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139967-75FD-E551-A82D-32C883ED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9178D5F-A240-0E7A-450D-685A3A0C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60E567-E3D9-E0B1-133E-1ADE0009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7F3F6-3DC8-1938-0513-05C6A388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28B91EB-FD89-DB14-DB5E-854590C74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B41999-23CD-AEDC-E68F-2B25654C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21CACA8-9D74-D147-B461-8306CEC2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BACA3D-CE71-FF65-57F2-E790E653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874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03D09B8-6307-F03A-DAA7-F05E7AF99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BB408E-416F-28B8-0FA9-E55DE5479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08DCC3-2056-C068-A44A-4F6C2101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6D9F08-E479-0B16-2D14-4301A61E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485361-E209-CFD6-8842-EC5AFCD8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2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BC8761-83C6-8BD9-60C6-0B2AB1AE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734C805-72EA-C763-F4CE-9112DEA0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C51823-C0F2-DF7C-7694-EA02EF81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4034CC-7533-FE99-5A09-D5DB8BBA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96FB37-CCF1-34BF-8560-0A472860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57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D3265E-4A3D-4DD5-EDC1-08BD082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AB4BA8-7E15-AC82-5CA6-7EF73D5C6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F18411-4276-8AB3-2702-D0220CB6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DB8B38-E95C-43BB-413E-506C8D51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3C04B7-2640-B507-DF53-4FE19D6C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881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C385F0-F1D8-B77E-8C9F-DDA3B4C7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4C255B-EB36-4040-E811-427BA5E47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AA8CF2-696D-739D-202F-CC4DA2759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D5E2C6-E474-23F6-AEF6-5055D58E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815E45-0976-B884-75F7-3A30B995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F7DE71-DEA4-57D5-251B-7F8E1D326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25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0A04B1-3DB9-1918-7560-CB822583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B2E648-421A-2D3B-93E1-F53EE462F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0467CC-8EB8-6146-9DDB-BE9D8313B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2419397-4A0C-F7EA-7F03-52F9CDE8D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1AC5E5E-F655-6C68-C24A-A29B0434C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4D246C1-7108-ABD3-9A6B-CA4F554B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5638B72-9124-7516-76AA-186BA2E4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318E933-92FB-DAB2-6199-161B1F99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77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49D3CC-1874-09D6-C058-9D817500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3566B16-30DA-2A99-C03B-9738E28D4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1B2D3-17CF-67D9-8F34-1AFD7BA6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82E1C4-2AE6-F9C8-2B95-E562716D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76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51CE7FF-246F-8999-526D-15915D02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7CE778-9249-EE6A-BE5E-40BA5D07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FD74A7-5C8D-75E8-61BD-6DDB2DD3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FE3D1A-1636-1F47-52D3-103EFCB2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263299-9432-8B26-0AE1-30D3FC4C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10AF02C-22B6-E56A-BA46-41339CB05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3BDBC16-7910-8773-B268-F56593C4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EEA465-AFC2-56EE-AFAB-C6764AD5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C79EC6-5C12-92FE-0737-E8B8CC3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01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927EA4-56E6-1CB2-E23C-7020276D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3B4ACA6-D7CB-3CEF-1722-F1849C33A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394E7C9-5B13-ED5E-BD22-260C90F0E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02C976-086A-64B1-1296-1D922691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EEF859-2111-C4FD-FA16-EDDEDA7C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F5C1DCF-C4BC-46AF-96DB-D421493C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38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4D0C69B-67D1-6A83-C268-6CA9209A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AB1B1D-DFAB-4FB3-C717-F3CE50E6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2EBB3A-9EC6-0283-C0FF-880AE9D82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7071-4A50-462F-ADEC-2620280C5650}" type="datetimeFigureOut">
              <a:rPr lang="nb-NO" smtClean="0"/>
              <a:t>22.12.2024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9E5523-78F5-34A4-1921-EC10966A6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9A0475-CA98-D445-D749-08B86CF5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9045-1DF5-483A-A378-1B331697C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0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helsefremming.uia.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642E0D-71DE-B44C-AA5A-48453608C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08" y="4043651"/>
            <a:ext cx="9144000" cy="806271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Prinsipper for helsefremmende skolenærværsarbeid</a:t>
            </a:r>
          </a:p>
        </p:txBody>
      </p:sp>
      <p:pic>
        <p:nvPicPr>
          <p:cNvPr id="5" name="Bilde 4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FB55FA3C-11AF-A26D-6C09-1970DFE7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2082800" y="741362"/>
            <a:ext cx="2062480" cy="166985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DE7922A-991D-AFC6-A020-3FED09A72FB0}"/>
              </a:ext>
            </a:extLst>
          </p:cNvPr>
          <p:cNvSpPr txBox="1"/>
          <p:nvPr/>
        </p:nvSpPr>
        <p:spPr>
          <a:xfrm>
            <a:off x="4145280" y="1122362"/>
            <a:ext cx="652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HELSEFREMMENDE SKOLEMILJØ 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844B52B-784B-E3CD-79C2-288CABD3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-33984" y="-7204"/>
            <a:ext cx="12225984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Verdier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5421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Verdier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Fremme det som er betydningsfullt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Fremme et positivt menneskesyn med tro på den enkelte der ulikheter og likeverdige muligheter verdsettes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verdier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til rette for selvrefleksjon der elevene finner ut hva som er viktig for dem og hvorfor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Styrke den enkelte elevs opplevelse av å ha verdi i fellesskapet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Utvikle et åpent fellesskap med bevissthet om hvordan språk påvirker andre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Jobbe for at felles verdier ligger til grunn for fellesskapet på skolen og gjennomsyrer skolehverdagen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7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8553450" cy="5610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Helsefremmende skolemiljø og skolenærværsarbeid</a:t>
            </a:r>
          </a:p>
          <a:p>
            <a:pPr marL="0" indent="0">
              <a:buNone/>
            </a:pPr>
            <a:r>
              <a:rPr lang="nb-NO" sz="1800" dirty="0"/>
              <a:t>- et innovasjonsprosjekt i offentlig sektor finansiert av Regionale forskningsfond Agder. </a:t>
            </a:r>
          </a:p>
          <a:p>
            <a:pPr marL="0" indent="0">
              <a:buNone/>
            </a:pPr>
            <a:r>
              <a:rPr lang="nb-NO" sz="1600" b="1" dirty="0"/>
              <a:t>FoU-samarbeidet består av følgende partnere: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Birkenes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NORCE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Universitetet i Agder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videregående 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Vennesla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Lillesand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Grimstad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Evje og Hornnes voksenopplæring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Gjerstad kommune v. Abel ungdomsskole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Lyngdal kommune v. Byremo barne- og ungdomsskole, Kvås barneskole og Konsmo barneskole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Indre Østfold kommune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Blå Kors Kristiansand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600" dirty="0"/>
              <a:t>Ung Oppvekst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nb-NO" sz="1600" dirty="0"/>
              <a:t>Referansegruppe i prosjektet består av representanter fra NTNU, NLA og RVTS Sør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Birkenes kommune er prosjektansvarlig.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1600" dirty="0"/>
              <a:t>Ta kontakt med prosjektleder May Olaug Horverak for spørsmål, mobil: 99 69 50 81</a:t>
            </a:r>
          </a:p>
          <a:p>
            <a:pPr marL="0" indent="0">
              <a:buNone/>
            </a:pPr>
            <a:r>
              <a:rPr lang="nb-NO" sz="1600" dirty="0"/>
              <a:t> Les mer om prosjektet på </a:t>
            </a:r>
            <a:r>
              <a:rPr lang="nb-NO" sz="1600" dirty="0">
                <a:hlinkClick r:id="rId2"/>
              </a:rPr>
              <a:t>www.helsefremming.uia.no</a:t>
            </a: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endParaRPr lang="nb-NO" sz="1600" dirty="0"/>
          </a:p>
          <a:p>
            <a:pPr marL="0" indent="0">
              <a:spcBef>
                <a:spcPts val="600"/>
              </a:spcBef>
              <a:buNone/>
            </a:pPr>
            <a:r>
              <a:rPr lang="nb-NO" sz="1100" dirty="0"/>
              <a:t>Illustrasjoner av Jørgen Aurebekk, hentet fra SAMM, v. Gerd Martina Langeland og May Olaug Horverak</a:t>
            </a: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945370" y="444615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843770" y="6200775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92CDF9-66E9-F3D9-0D06-082B6B380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19" r="2110" b="84306"/>
          <a:stretch/>
        </p:blipFill>
        <p:spPr>
          <a:xfrm>
            <a:off x="-33984" y="-7204"/>
            <a:ext cx="12225984" cy="3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Anerkjennelse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53991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Anerkjennelse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hele mennesket </a:t>
            </a:r>
            <a:endParaRPr kumimoji="0" lang="nb-NO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Bekrefte og verdsette elevenes opplevelser og ressurser slik at de opplever egenverdi og føler seg sett og hørt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anerkjennelse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elevene en opplevelse av egenverdi slik at de ønsker å være en del av fellesskapet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Hjelpe elevene til å reflektere over og sette ord på egne opplevelser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Løfte fram alle elevene, ta inn ulike livserfaringer og bygge bro mellom historie og nå-situasjon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Formidle optimisme i hverdagen og trygge elevene på veien videre i samarbeid med tilgjengelige støttetjenester som helsesykepleiere, PPT-rådgivere og flyktningtjeneste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elevene en opplevelse av at de er betydningsfulle</a:t>
            </a:r>
          </a:p>
          <a:p>
            <a:endParaRPr lang="nb-NO" dirty="0"/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9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Tillit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44466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Tillit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 på den enkelte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Uttrykke positive, tydelige og realistiske forventninger slik at elevene får tro på seg selv og andre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tillit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et miljø med åpenhet og rom for å dele hverdagslige og vanskelige 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elevene tro på at de kan håndtere utfordringer og livshendelser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Styrke elevenes tro på omgivelsene slik at de tar imot hjelp og støtte fra andre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Utvikle forståelse gjennom å være nysgjerrige på og vise interesse for hverandres liv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nødvendig støtte og tilstrekkelig autonomi</a:t>
            </a: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17C5551-AF2E-B07A-CD47-C760246CD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Respekt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9"/>
            <a:ext cx="10515600" cy="4530386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Respekt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toleranse for ulikhet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Vise toleranse gjennom et positivt menneskesyn som verdsetter ulikhet slik at alle opplever likeverd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respekt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trygge rom for dialog og ulike meninger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elevene og situasjonene de er i på alvor og hjelpe dem å håndtere veien videre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Framheve forståelse for den enkeltes personlige, kulturelle og religiøse bakgrunn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til rette for at elevene etablerer forventninger til respektfullt språk og adferd seg imellom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Lære eleven å sette grenser for seg selv</a:t>
            </a: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Mestring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5421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Mestring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Oppleve å få til noe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til rette for en variert og tilpasset skolehverdag slik at alle får oppgaver de kan mestre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mestring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Lære elevene å se egne suksesser og ikke sammenligne seg med andre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Veilede i strategier for læring og problemløsning tilpasset den enkelte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ærlige tilbakemeldinger som fokuserer på elevenes styrker og muligheter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Utvikle fellesskap og læringsarenaer der elevene opplever at de er meningsfulle deltakere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Trene elevene i utholdenhet og gi dem nok tid til å mestre, løse utfordringer og ikke gi opp</a:t>
            </a: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Medvirkning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5421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Medvirkning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Utvikle eierskap til løsninger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Invitere elevene til å påvirke egen skolehverdag slik at de får eierskap til egen utvikling og en opplevelse av å bli tatt på alvor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medvirkning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Styrke et trygt læringsmiljø der det er rom for å hjelpe hverandre og å finne løsninger i fellesskap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Tilrettelegge med utgangspunkt i elevers behov, kunnskap og kompetanse slik at hver enkelt kan prestere og erfare progresjon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Lytte til og være åpen for elevene og integrere interessene deres i undervisningen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Komme fram til realistiske krav og klare forventninger sammen med elevene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Gå i dialog med elevene om hvordan de kan møte utfordrende situasjoner, og sammen lage konkrete planer for veier ut av situasjoner der det er nødvendig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28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Trygghet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54211"/>
          </a:xfr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Trygghet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Sette tydelige og forutsigbare rammer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Være trygge voksne som kan bygge fellesskap der alle føler seg sett, hørt, inkludert og ivaretatt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trygghet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Kjenne elevene og behovene deres for å kunne gi dem forutsigbarhet i situasjoner som krever det, utover eksisterende gode rutiner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Oppmuntre til selvstendighet innenfor tydelige rammer slik at den enkelte kan bli trygg på seg selv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til rette for at alle kan bli kjent med hverandre gjennom ulike aktiviteter, slik at de kan fungere sammen i læringsmiljøet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Bygge kompetanse, kapasitet og stabilitet i personalet for å kunne ivareta elevenes behov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Spille på lag med skolens samarbeidspartnere som helsestasjon, PPT og flyktningtjeneste ut fra elevenes behov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5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Motivasjon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54211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Motivasjon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engasjement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til rette for at det å være på skolen blir en positiv opplevelse for elevene, slik at de erfarer lærelyst og engasjement i skolehverdagen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motivasjon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arbeidsglede i skolehverdagen med utgangspunkt i elevenes interesser og forutsetninger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positive og konstruktive tilbakemeldinger og </a:t>
            </a:r>
            <a:r>
              <a:rPr kumimoji="0" lang="nb-N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framovermeldinger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til den enkelte elev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Synliggjøre elevenes styrker og betydning for fellesskapet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Sette oppnåelige mål sammen med elevene og vise muligheter i den enkeltes situasjon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til rette for aktiviteter og læringsarenaer der elevene opplever trivsel, mestring og mening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8C25BA-417B-5682-F112-D98AD1BA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05800" cy="1325563"/>
          </a:xfrm>
        </p:spPr>
        <p:txBody>
          <a:bodyPr/>
          <a:lstStyle/>
          <a:p>
            <a:r>
              <a:rPr lang="nb-NO" dirty="0"/>
              <a:t>Relasjoner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08FA96-508A-5215-391A-6BC12F603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5688"/>
            <a:ext cx="10515600" cy="4654211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Relasjoner i skolenærværsarbeid innebærer å: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Møte elevene der de 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en opplevelse av tilhørighet ved å være til stede for elevene og oppmuntre dem til å se og ta vare på hverandre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tillegg handler relasjoner om å: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Bli kjent med hver enkelt elev og situasjonen deres, og skape trygge, stabile relasjoner over tid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betydningen av de små møtene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tillit hos elevene slik at de kan søke og ta imot hjelp om noe er vanskelig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Legge til rette for aktiviteter som støtter elevene til å bygge vennskap og fellesskap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Bidra til dialog og åpenhet om ulike temaer og det elevene opplever som vanskelig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Skape stabilitet i organisering av grupper og personale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 descr="Et bilde som inneholder Dans, sport, sketch, dansing&#10;&#10;Automatisk generert beskrivelse">
            <a:extLst>
              <a:ext uri="{FF2B5EF4-FFF2-40B4-BE49-F238E27FC236}">
                <a16:creationId xmlns:a16="http://schemas.microsoft.com/office/drawing/2014/main" id="{42E1FFF2-2E8D-99A4-F5F1-B5D332D57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182" r="19916" b="26640"/>
          <a:stretch/>
        </p:blipFill>
        <p:spPr>
          <a:xfrm>
            <a:off x="9710420" y="7501"/>
            <a:ext cx="2062480" cy="1669852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07B46A4-201E-8510-83FF-EAA82CA2190F}"/>
              </a:ext>
            </a:extLst>
          </p:cNvPr>
          <p:cNvSpPr txBox="1"/>
          <p:nvPr/>
        </p:nvSpPr>
        <p:spPr>
          <a:xfrm>
            <a:off x="9710420" y="1690688"/>
            <a:ext cx="226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HELSEFREMMENDE SKOLEMILJØ </a:t>
            </a:r>
          </a:p>
          <a:p>
            <a:r>
              <a:rPr lang="nb-NO" sz="1200" dirty="0"/>
              <a:t>OG SKOLENÆRVÆRSARBEID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7A9D0A1-1C47-125D-52B0-2251ACFA2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19" r="2110" b="84306"/>
          <a:stretch/>
        </p:blipFill>
        <p:spPr>
          <a:xfrm>
            <a:off x="0" y="1756946"/>
            <a:ext cx="9479280" cy="2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29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1137</Words>
  <Application>Microsoft Office PowerPoint</Application>
  <PresentationFormat>Widescreen</PresentationFormat>
  <Paragraphs>145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Prinsipper for helsefremmende skolenærværsarbeid</vt:lpstr>
      <vt:lpstr>Anerkjennelse</vt:lpstr>
      <vt:lpstr>Tillit</vt:lpstr>
      <vt:lpstr>Respekt</vt:lpstr>
      <vt:lpstr>Mestring</vt:lpstr>
      <vt:lpstr>Medvirkning</vt:lpstr>
      <vt:lpstr>Trygghet</vt:lpstr>
      <vt:lpstr>Motivasjon</vt:lpstr>
      <vt:lpstr>Relasjoner</vt:lpstr>
      <vt:lpstr>Verdier</vt:lpstr>
      <vt:lpstr>PowerPoint-presentasjon</vt:lpstr>
    </vt:vector>
  </TitlesOfParts>
  <Company>IT-tjenesten Lillesand &amp; Birkenes Kommuner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May Olaug Horverak</dc:creator>
  <cp:lastModifiedBy>May Olaug Horverak</cp:lastModifiedBy>
  <cp:revision>2</cp:revision>
  <dcterms:created xsi:type="dcterms:W3CDTF">2023-09-19T11:59:06Z</dcterms:created>
  <dcterms:modified xsi:type="dcterms:W3CDTF">2024-12-22T12:46:45Z</dcterms:modified>
</cp:coreProperties>
</file>