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0" d="100"/>
          <a:sy n="40" d="100"/>
        </p:scale>
        <p:origin x="20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E5646-EC69-469D-92F3-4D59D86216E2}" type="datetimeFigureOut">
              <a:rPr lang="nb-NO" smtClean="0"/>
              <a:t>21.10.2025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F80B-3F27-4A23-A882-E7921FEF6DF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1627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E5646-EC69-469D-92F3-4D59D86216E2}" type="datetimeFigureOut">
              <a:rPr lang="nb-NO" smtClean="0"/>
              <a:t>21.10.2025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F80B-3F27-4A23-A882-E7921FEF6DF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27306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E5646-EC69-469D-92F3-4D59D86216E2}" type="datetimeFigureOut">
              <a:rPr lang="nb-NO" smtClean="0"/>
              <a:t>21.10.2025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F80B-3F27-4A23-A882-E7921FEF6DF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39035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E5646-EC69-469D-92F3-4D59D86216E2}" type="datetimeFigureOut">
              <a:rPr lang="nb-NO" smtClean="0"/>
              <a:t>21.10.2025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F80B-3F27-4A23-A882-E7921FEF6DF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21628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E5646-EC69-469D-92F3-4D59D86216E2}" type="datetimeFigureOut">
              <a:rPr lang="nb-NO" smtClean="0"/>
              <a:t>21.10.2025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F80B-3F27-4A23-A882-E7921FEF6DF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34085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E5646-EC69-469D-92F3-4D59D86216E2}" type="datetimeFigureOut">
              <a:rPr lang="nb-NO" smtClean="0"/>
              <a:t>21.10.2025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F80B-3F27-4A23-A882-E7921FEF6DF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97150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E5646-EC69-469D-92F3-4D59D86216E2}" type="datetimeFigureOut">
              <a:rPr lang="nb-NO" smtClean="0"/>
              <a:t>21.10.2025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F80B-3F27-4A23-A882-E7921FEF6DF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9896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E5646-EC69-469D-92F3-4D59D86216E2}" type="datetimeFigureOut">
              <a:rPr lang="nb-NO" smtClean="0"/>
              <a:t>21.10.2025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F80B-3F27-4A23-A882-E7921FEF6DF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59715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E5646-EC69-469D-92F3-4D59D86216E2}" type="datetimeFigureOut">
              <a:rPr lang="nb-NO" smtClean="0"/>
              <a:t>21.10.2025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F80B-3F27-4A23-A882-E7921FEF6DF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03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E5646-EC69-469D-92F3-4D59D86216E2}" type="datetimeFigureOut">
              <a:rPr lang="nb-NO" smtClean="0"/>
              <a:t>21.10.2025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F80B-3F27-4A23-A882-E7921FEF6DF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48513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E5646-EC69-469D-92F3-4D59D86216E2}" type="datetimeFigureOut">
              <a:rPr lang="nb-NO" smtClean="0"/>
              <a:t>21.10.2025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F80B-3F27-4A23-A882-E7921FEF6DF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6840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CE5646-EC69-469D-92F3-4D59D86216E2}" type="datetimeFigureOut">
              <a:rPr lang="nb-NO" smtClean="0"/>
              <a:t>21.10.2025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64F80B-3F27-4A23-A882-E7921FEF6DF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88649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>
            <a:extLst>
              <a:ext uri="{FF2B5EF4-FFF2-40B4-BE49-F238E27FC236}">
                <a16:creationId xmlns:a16="http://schemas.microsoft.com/office/drawing/2014/main" id="{5DBE5DB3-71AF-7900-A097-BB5564B8542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7491"/>
          <a:stretch/>
        </p:blipFill>
        <p:spPr>
          <a:xfrm>
            <a:off x="1338379" y="178441"/>
            <a:ext cx="3123553" cy="2606011"/>
          </a:xfrm>
          <a:prstGeom prst="rect">
            <a:avLst/>
          </a:prstGeom>
        </p:spPr>
      </p:pic>
      <p:pic>
        <p:nvPicPr>
          <p:cNvPr id="7" name="Bilde 6">
            <a:extLst>
              <a:ext uri="{FF2B5EF4-FFF2-40B4-BE49-F238E27FC236}">
                <a16:creationId xmlns:a16="http://schemas.microsoft.com/office/drawing/2014/main" id="{0E4A5DAC-1DCF-E58D-C1B5-2A2B105BC5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040" y="3173919"/>
            <a:ext cx="9269119" cy="323895"/>
          </a:xfrm>
          <a:prstGeom prst="rect">
            <a:avLst/>
          </a:prstGeom>
        </p:spPr>
      </p:pic>
      <p:sp>
        <p:nvSpPr>
          <p:cNvPr id="12" name="TekstSylinder 11">
            <a:extLst>
              <a:ext uri="{FF2B5EF4-FFF2-40B4-BE49-F238E27FC236}">
                <a16:creationId xmlns:a16="http://schemas.microsoft.com/office/drawing/2014/main" id="{2D70BB34-F06A-6B91-E234-4C4DC2BAF159}"/>
              </a:ext>
            </a:extLst>
          </p:cNvPr>
          <p:cNvSpPr txBox="1"/>
          <p:nvPr/>
        </p:nvSpPr>
        <p:spPr>
          <a:xfrm>
            <a:off x="0" y="12539990"/>
            <a:ext cx="658706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100" dirty="0"/>
              <a:t>Utviklet i prosjektet «Helsefremmende skolemiljø og skolenærværsarbeid»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AAAF0388-EFD7-6CB8-C8BE-F2A804A87FB5}"/>
              </a:ext>
            </a:extLst>
          </p:cNvPr>
          <p:cNvSpPr/>
          <p:nvPr/>
        </p:nvSpPr>
        <p:spPr>
          <a:xfrm>
            <a:off x="5444070" y="539705"/>
            <a:ext cx="3310463" cy="2244747"/>
          </a:xfrm>
          <a:prstGeom prst="rect">
            <a:avLst/>
          </a:prstGeom>
          <a:solidFill>
            <a:schemeClr val="accent4">
              <a:lumMod val="50000"/>
            </a:schemeClr>
          </a:solidFill>
          <a:ln w="730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200" dirty="0"/>
              <a:t>[NAVN ENHET]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3DA33394-F3F6-E52E-73AC-02D36F17D288}"/>
              </a:ext>
            </a:extLst>
          </p:cNvPr>
          <p:cNvSpPr txBox="1"/>
          <p:nvPr/>
        </p:nvSpPr>
        <p:spPr>
          <a:xfrm>
            <a:off x="1219845" y="2742868"/>
            <a:ext cx="3462221" cy="323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500" b="1" dirty="0"/>
              <a:t>HELSEFREMMENDE LÆRINGSMILJØ</a:t>
            </a:r>
          </a:p>
        </p:txBody>
      </p:sp>
      <p:pic>
        <p:nvPicPr>
          <p:cNvPr id="16" name="Bilde 15">
            <a:extLst>
              <a:ext uri="{FF2B5EF4-FFF2-40B4-BE49-F238E27FC236}">
                <a16:creationId xmlns:a16="http://schemas.microsoft.com/office/drawing/2014/main" id="{F09993EB-ED31-F4C5-69C3-0062D4F663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1291" y="3604970"/>
            <a:ext cx="6587068" cy="9101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208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a80f2c8-b5cb-477e-9006-26fee960afe9}" enabled="1" method="Privileged" siteId="{70a6eba4-9671-45d2-b83e-432e06502242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1118</TotalTime>
  <Words>15</Words>
  <Application>Microsoft Office PowerPoint</Application>
  <PresentationFormat>A3 (297 x 420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Øyvind Hellang</dc:creator>
  <cp:lastModifiedBy>May Olaug Horverak</cp:lastModifiedBy>
  <cp:revision>2</cp:revision>
  <dcterms:created xsi:type="dcterms:W3CDTF">2025-10-21T09:10:24Z</dcterms:created>
  <dcterms:modified xsi:type="dcterms:W3CDTF">2025-10-22T05:21:39Z</dcterms:modified>
</cp:coreProperties>
</file>